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handoutMasterIdLst>
    <p:handoutMasterId r:id="rId19"/>
  </p:handoutMasterIdLst>
  <p:sldIdLst>
    <p:sldId id="260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</p:sldIdLst>
  <p:sldSz cx="9144000" cy="6858000" type="screen4x3"/>
  <p:notesSz cx="9144000" cy="6858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clrMru>
    <a:srgbClr val="000000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260" autoAdjust="0"/>
    <p:restoredTop sz="92007" autoAdjust="0"/>
  </p:normalViewPr>
  <p:slideViewPr>
    <p:cSldViewPr>
      <p:cViewPr>
        <p:scale>
          <a:sx n="112" d="100"/>
          <a:sy n="112" d="100"/>
        </p:scale>
        <p:origin x="-712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36142C-2834-DD49-980D-FDB92DA159BF}" type="datetimeFigureOut">
              <a:rPr lang="en-US" smtClean="0"/>
              <a:t>2/10/14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964470-244B-F244-8FC7-70F9E1C92AA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70529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804B22-FD25-4741-A1B5-FC7D8633A86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644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B93DEB-6F72-4A5D-BB63-F4336F5F3B1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818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C31BCF-E6DF-457F-81EA-72372ED8583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325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2D78E8-6CB3-4B9F-8036-95FC18620B7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333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502BAD-32B3-4E5C-9FF4-AD49E408209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787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DAC65C-C5D2-4AE2-A71F-8EEB4E12BE0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502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1B2DB7-527A-4924-90D0-C0A7B851D08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64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FCDF49-6348-4AD9-A8C5-7C35A833A86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120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224D1D-F60D-494E-9B58-3FA0D41DDA8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600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3C25CD-52CA-4E90-884D-ACDF48CEFC7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36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46D97A-B4F0-4FEE-B11D-8F24BF207B1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081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195E7A7-EDEB-440E-AA2A-C64E85500EE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627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685801"/>
            <a:ext cx="8991599" cy="1676400"/>
          </a:xfrm>
        </p:spPr>
        <p:txBody>
          <a:bodyPr>
            <a:noAutofit/>
          </a:bodyPr>
          <a:lstStyle/>
          <a:p>
            <a:pPr algn="ctr"/>
            <a:r>
              <a:rPr lang="fr-FR" sz="6600" b="1" dirty="0" smtClean="0">
                <a:solidFill>
                  <a:srgbClr val="000090"/>
                </a:solidFill>
              </a:rPr>
              <a:t>Je me l</a:t>
            </a:r>
            <a:r>
              <a:rPr lang="fr-FR" sz="6600" b="1" dirty="0" smtClean="0">
                <a:solidFill>
                  <a:srgbClr val="000090"/>
                </a:solidFill>
              </a:rPr>
              <a:t>ève à 5 heures.</a:t>
            </a:r>
          </a:p>
          <a:p>
            <a:pPr algn="ctr"/>
            <a:r>
              <a:rPr lang="fr-FR" sz="6600" b="1" dirty="0" smtClean="0">
                <a:solidFill>
                  <a:srgbClr val="000090"/>
                </a:solidFill>
              </a:rPr>
              <a:t>Qui se lève à 5h 15? (cinq heures et quart)</a:t>
            </a:r>
            <a:endParaRPr lang="fr-FR" sz="66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40979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685801"/>
            <a:ext cx="8991599" cy="1676400"/>
          </a:xfrm>
        </p:spPr>
        <p:txBody>
          <a:bodyPr>
            <a:noAutofit/>
          </a:bodyPr>
          <a:lstStyle/>
          <a:p>
            <a:pPr algn="ctr"/>
            <a:r>
              <a:rPr lang="fr-FR" sz="6600" b="1" dirty="0" smtClean="0">
                <a:solidFill>
                  <a:srgbClr val="000090"/>
                </a:solidFill>
              </a:rPr>
              <a:t>Je me l</a:t>
            </a:r>
            <a:r>
              <a:rPr lang="fr-FR" sz="6600" b="1" dirty="0" smtClean="0">
                <a:solidFill>
                  <a:srgbClr val="000090"/>
                </a:solidFill>
              </a:rPr>
              <a:t>ève à 6h 40.</a:t>
            </a:r>
          </a:p>
          <a:p>
            <a:pPr algn="ctr"/>
            <a:r>
              <a:rPr lang="fr-FR" sz="6600" b="1" dirty="0" smtClean="0">
                <a:solidFill>
                  <a:srgbClr val="000090"/>
                </a:solidFill>
              </a:rPr>
              <a:t>Qui se lève à 6h 45? </a:t>
            </a:r>
          </a:p>
          <a:p>
            <a:pPr marL="0" indent="0" algn="ctr">
              <a:buNone/>
            </a:pPr>
            <a:r>
              <a:rPr lang="fr-FR" sz="6600" b="1" dirty="0" smtClean="0">
                <a:solidFill>
                  <a:srgbClr val="000090"/>
                </a:solidFill>
              </a:rPr>
              <a:t>(six heures quarante-cinq)</a:t>
            </a:r>
            <a:endParaRPr lang="fr-FR" sz="66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5124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685801"/>
            <a:ext cx="8991599" cy="1676400"/>
          </a:xfrm>
        </p:spPr>
        <p:txBody>
          <a:bodyPr>
            <a:noAutofit/>
          </a:bodyPr>
          <a:lstStyle/>
          <a:p>
            <a:pPr algn="ctr"/>
            <a:r>
              <a:rPr lang="fr-FR" sz="6600" b="1" dirty="0" smtClean="0">
                <a:solidFill>
                  <a:srgbClr val="000090"/>
                </a:solidFill>
              </a:rPr>
              <a:t>Je me l</a:t>
            </a:r>
            <a:r>
              <a:rPr lang="fr-FR" sz="6600" b="1" dirty="0" smtClean="0">
                <a:solidFill>
                  <a:srgbClr val="000090"/>
                </a:solidFill>
              </a:rPr>
              <a:t>ève à 6h 45.</a:t>
            </a:r>
          </a:p>
          <a:p>
            <a:pPr algn="ctr"/>
            <a:r>
              <a:rPr lang="fr-FR" sz="6600" b="1" dirty="0" smtClean="0">
                <a:solidFill>
                  <a:srgbClr val="000090"/>
                </a:solidFill>
              </a:rPr>
              <a:t>Qui se lève à 6h 50? </a:t>
            </a:r>
          </a:p>
          <a:p>
            <a:pPr marL="0" indent="0" algn="ctr">
              <a:buNone/>
            </a:pPr>
            <a:r>
              <a:rPr lang="fr-FR" sz="6600" b="1" dirty="0" smtClean="0">
                <a:solidFill>
                  <a:srgbClr val="000090"/>
                </a:solidFill>
              </a:rPr>
              <a:t>(six heures cinquante)</a:t>
            </a:r>
            <a:endParaRPr lang="fr-FR" sz="66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087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685801"/>
            <a:ext cx="8991599" cy="1676400"/>
          </a:xfrm>
        </p:spPr>
        <p:txBody>
          <a:bodyPr>
            <a:noAutofit/>
          </a:bodyPr>
          <a:lstStyle/>
          <a:p>
            <a:pPr algn="ctr"/>
            <a:r>
              <a:rPr lang="fr-FR" sz="6600" b="1" dirty="0" smtClean="0">
                <a:solidFill>
                  <a:srgbClr val="000090"/>
                </a:solidFill>
              </a:rPr>
              <a:t>Je me l</a:t>
            </a:r>
            <a:r>
              <a:rPr lang="fr-FR" sz="6600" b="1" dirty="0" smtClean="0">
                <a:solidFill>
                  <a:srgbClr val="000090"/>
                </a:solidFill>
              </a:rPr>
              <a:t>ève à 6h 50.</a:t>
            </a:r>
          </a:p>
          <a:p>
            <a:pPr algn="ctr"/>
            <a:r>
              <a:rPr lang="fr-FR" sz="6600" b="1" dirty="0" smtClean="0">
                <a:solidFill>
                  <a:srgbClr val="000090"/>
                </a:solidFill>
              </a:rPr>
              <a:t>Qui se lève à 6h 55? </a:t>
            </a:r>
          </a:p>
          <a:p>
            <a:pPr marL="0" indent="0" algn="ctr">
              <a:buNone/>
            </a:pPr>
            <a:r>
              <a:rPr lang="fr-FR" sz="6600" b="1" dirty="0" smtClean="0">
                <a:solidFill>
                  <a:srgbClr val="000090"/>
                </a:solidFill>
              </a:rPr>
              <a:t>(six heures cinquante-cinq)</a:t>
            </a:r>
            <a:endParaRPr lang="fr-FR" sz="66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134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685801"/>
            <a:ext cx="8991599" cy="1676400"/>
          </a:xfrm>
        </p:spPr>
        <p:txBody>
          <a:bodyPr>
            <a:noAutofit/>
          </a:bodyPr>
          <a:lstStyle/>
          <a:p>
            <a:pPr algn="ctr"/>
            <a:r>
              <a:rPr lang="fr-FR" sz="6600" b="1" dirty="0" smtClean="0">
                <a:solidFill>
                  <a:srgbClr val="000090"/>
                </a:solidFill>
              </a:rPr>
              <a:t>Je me l</a:t>
            </a:r>
            <a:r>
              <a:rPr lang="fr-FR" sz="6600" b="1" dirty="0" smtClean="0">
                <a:solidFill>
                  <a:srgbClr val="000090"/>
                </a:solidFill>
              </a:rPr>
              <a:t>ève à 6h 55.</a:t>
            </a:r>
          </a:p>
          <a:p>
            <a:pPr algn="ctr"/>
            <a:r>
              <a:rPr lang="fr-FR" sz="6600" b="1" dirty="0" smtClean="0">
                <a:solidFill>
                  <a:srgbClr val="000090"/>
                </a:solidFill>
              </a:rPr>
              <a:t>Qui se lève à 7h 00? </a:t>
            </a:r>
          </a:p>
          <a:p>
            <a:pPr marL="0" indent="0" algn="ctr">
              <a:buNone/>
            </a:pPr>
            <a:r>
              <a:rPr lang="fr-FR" sz="6600" b="1" dirty="0" smtClean="0">
                <a:solidFill>
                  <a:srgbClr val="000090"/>
                </a:solidFill>
              </a:rPr>
              <a:t>(sept heures)</a:t>
            </a:r>
            <a:endParaRPr lang="fr-FR" sz="66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7207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685801"/>
            <a:ext cx="8991599" cy="1676400"/>
          </a:xfrm>
        </p:spPr>
        <p:txBody>
          <a:bodyPr>
            <a:noAutofit/>
          </a:bodyPr>
          <a:lstStyle/>
          <a:p>
            <a:pPr algn="ctr"/>
            <a:r>
              <a:rPr lang="fr-FR" sz="6600" b="1" dirty="0" smtClean="0">
                <a:solidFill>
                  <a:srgbClr val="000090"/>
                </a:solidFill>
              </a:rPr>
              <a:t>Je me l</a:t>
            </a:r>
            <a:r>
              <a:rPr lang="fr-FR" sz="6600" b="1" dirty="0" smtClean="0">
                <a:solidFill>
                  <a:srgbClr val="000090"/>
                </a:solidFill>
              </a:rPr>
              <a:t>ève à 7h 00.</a:t>
            </a:r>
          </a:p>
          <a:p>
            <a:pPr algn="ctr"/>
            <a:r>
              <a:rPr lang="fr-FR" sz="6600" b="1" dirty="0" smtClean="0">
                <a:solidFill>
                  <a:srgbClr val="000090"/>
                </a:solidFill>
              </a:rPr>
              <a:t>Qui se lève à 7h 05? </a:t>
            </a:r>
          </a:p>
          <a:p>
            <a:pPr marL="0" indent="0" algn="ctr">
              <a:buNone/>
            </a:pPr>
            <a:r>
              <a:rPr lang="fr-FR" sz="6600" b="1" dirty="0" smtClean="0">
                <a:solidFill>
                  <a:srgbClr val="000090"/>
                </a:solidFill>
              </a:rPr>
              <a:t>(sept heures cinq)</a:t>
            </a:r>
            <a:endParaRPr lang="fr-FR" sz="66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55053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685801"/>
            <a:ext cx="8991599" cy="1676400"/>
          </a:xfrm>
        </p:spPr>
        <p:txBody>
          <a:bodyPr>
            <a:noAutofit/>
          </a:bodyPr>
          <a:lstStyle/>
          <a:p>
            <a:pPr algn="ctr"/>
            <a:r>
              <a:rPr lang="fr-FR" sz="6600" b="1" dirty="0" smtClean="0">
                <a:solidFill>
                  <a:srgbClr val="000090"/>
                </a:solidFill>
              </a:rPr>
              <a:t>Je me l</a:t>
            </a:r>
            <a:r>
              <a:rPr lang="fr-FR" sz="6600" b="1" dirty="0" smtClean="0">
                <a:solidFill>
                  <a:srgbClr val="000090"/>
                </a:solidFill>
              </a:rPr>
              <a:t>ève à 7h 05.</a:t>
            </a:r>
          </a:p>
          <a:p>
            <a:pPr algn="ctr"/>
            <a:r>
              <a:rPr lang="fr-FR" sz="6600" b="1" dirty="0" smtClean="0">
                <a:solidFill>
                  <a:srgbClr val="000090"/>
                </a:solidFill>
              </a:rPr>
              <a:t>Qui se lève à 7h 10? </a:t>
            </a:r>
          </a:p>
          <a:p>
            <a:pPr marL="0" indent="0" algn="ctr">
              <a:buNone/>
            </a:pPr>
            <a:r>
              <a:rPr lang="fr-FR" sz="6600" b="1" dirty="0" smtClean="0">
                <a:solidFill>
                  <a:srgbClr val="000090"/>
                </a:solidFill>
              </a:rPr>
              <a:t>(sept heures dix)</a:t>
            </a:r>
            <a:endParaRPr lang="fr-FR" sz="66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4040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685801"/>
            <a:ext cx="8991599" cy="1676400"/>
          </a:xfrm>
        </p:spPr>
        <p:txBody>
          <a:bodyPr>
            <a:noAutofit/>
          </a:bodyPr>
          <a:lstStyle/>
          <a:p>
            <a:pPr algn="ctr"/>
            <a:r>
              <a:rPr lang="fr-FR" sz="6600" b="1" dirty="0" smtClean="0">
                <a:solidFill>
                  <a:srgbClr val="000090"/>
                </a:solidFill>
              </a:rPr>
              <a:t>Je me l</a:t>
            </a:r>
            <a:r>
              <a:rPr lang="fr-FR" sz="6600" b="1" dirty="0" smtClean="0">
                <a:solidFill>
                  <a:srgbClr val="000090"/>
                </a:solidFill>
              </a:rPr>
              <a:t>ève à 7h 10.</a:t>
            </a:r>
          </a:p>
          <a:p>
            <a:pPr algn="ctr"/>
            <a:r>
              <a:rPr lang="fr-FR" sz="6600" b="1" dirty="0" smtClean="0">
                <a:solidFill>
                  <a:srgbClr val="000090"/>
                </a:solidFill>
              </a:rPr>
              <a:t>Qui se lève à 5 h 00? </a:t>
            </a:r>
          </a:p>
          <a:p>
            <a:pPr marL="0" indent="0" algn="ctr">
              <a:buNone/>
            </a:pPr>
            <a:r>
              <a:rPr lang="fr-FR" sz="6600" b="1" dirty="0" smtClean="0">
                <a:solidFill>
                  <a:srgbClr val="000090"/>
                </a:solidFill>
              </a:rPr>
              <a:t>(cinq heures)</a:t>
            </a:r>
            <a:endParaRPr lang="fr-FR" sz="66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46784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685801"/>
            <a:ext cx="8991599" cy="1676400"/>
          </a:xfrm>
        </p:spPr>
        <p:txBody>
          <a:bodyPr>
            <a:noAutofit/>
          </a:bodyPr>
          <a:lstStyle/>
          <a:p>
            <a:pPr algn="ctr"/>
            <a:r>
              <a:rPr lang="fr-FR" sz="6600" b="1" dirty="0" smtClean="0">
                <a:solidFill>
                  <a:srgbClr val="000090"/>
                </a:solidFill>
              </a:rPr>
              <a:t>Je me l</a:t>
            </a:r>
            <a:r>
              <a:rPr lang="fr-FR" sz="6600" b="1" dirty="0" smtClean="0">
                <a:solidFill>
                  <a:srgbClr val="000090"/>
                </a:solidFill>
              </a:rPr>
              <a:t>ève à 7h 10.</a:t>
            </a:r>
          </a:p>
          <a:p>
            <a:pPr algn="ctr"/>
            <a:r>
              <a:rPr lang="fr-FR" sz="6600" b="1" dirty="0" smtClean="0">
                <a:solidFill>
                  <a:srgbClr val="000090"/>
                </a:solidFill>
              </a:rPr>
              <a:t>Qui se lève à 5 h 00? </a:t>
            </a:r>
          </a:p>
          <a:p>
            <a:pPr marL="0" indent="0" algn="ctr">
              <a:buNone/>
            </a:pPr>
            <a:r>
              <a:rPr lang="fr-FR" sz="6600" b="1" dirty="0" smtClean="0">
                <a:solidFill>
                  <a:srgbClr val="000090"/>
                </a:solidFill>
              </a:rPr>
              <a:t>(cinq heures)</a:t>
            </a:r>
            <a:endParaRPr lang="fr-FR" sz="66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9676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685801"/>
            <a:ext cx="8991599" cy="1676400"/>
          </a:xfrm>
        </p:spPr>
        <p:txBody>
          <a:bodyPr>
            <a:noAutofit/>
          </a:bodyPr>
          <a:lstStyle/>
          <a:p>
            <a:pPr algn="ctr"/>
            <a:r>
              <a:rPr lang="fr-FR" sz="6600" b="1" dirty="0" smtClean="0">
                <a:solidFill>
                  <a:srgbClr val="000090"/>
                </a:solidFill>
              </a:rPr>
              <a:t>Je me l</a:t>
            </a:r>
            <a:r>
              <a:rPr lang="fr-FR" sz="6600" b="1" dirty="0" smtClean="0">
                <a:solidFill>
                  <a:srgbClr val="000090"/>
                </a:solidFill>
              </a:rPr>
              <a:t>ève à 5 h 15.</a:t>
            </a:r>
          </a:p>
          <a:p>
            <a:pPr algn="ctr"/>
            <a:r>
              <a:rPr lang="fr-FR" sz="6600" b="1" dirty="0" smtClean="0">
                <a:solidFill>
                  <a:srgbClr val="000090"/>
                </a:solidFill>
              </a:rPr>
              <a:t>Qui se lève à 5h 30? (cinq heures et demie)</a:t>
            </a:r>
            <a:endParaRPr lang="fr-FR" sz="66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6337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685801"/>
            <a:ext cx="8991599" cy="1676400"/>
          </a:xfrm>
        </p:spPr>
        <p:txBody>
          <a:bodyPr>
            <a:noAutofit/>
          </a:bodyPr>
          <a:lstStyle/>
          <a:p>
            <a:pPr algn="ctr"/>
            <a:r>
              <a:rPr lang="fr-FR" sz="6600" b="1" dirty="0" smtClean="0">
                <a:solidFill>
                  <a:srgbClr val="000090"/>
                </a:solidFill>
              </a:rPr>
              <a:t>Je me l</a:t>
            </a:r>
            <a:r>
              <a:rPr lang="fr-FR" sz="6600" b="1" dirty="0" smtClean="0">
                <a:solidFill>
                  <a:srgbClr val="000090"/>
                </a:solidFill>
              </a:rPr>
              <a:t>ève à 5h 30.</a:t>
            </a:r>
          </a:p>
          <a:p>
            <a:pPr algn="ctr"/>
            <a:r>
              <a:rPr lang="fr-FR" sz="6600" b="1" dirty="0" smtClean="0">
                <a:solidFill>
                  <a:srgbClr val="000090"/>
                </a:solidFill>
              </a:rPr>
              <a:t>Qui se lève à 5h 45? (cinq heures quarante-cinq)</a:t>
            </a:r>
            <a:endParaRPr lang="fr-FR" sz="66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53547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685801"/>
            <a:ext cx="8991599" cy="1676400"/>
          </a:xfrm>
        </p:spPr>
        <p:txBody>
          <a:bodyPr>
            <a:noAutofit/>
          </a:bodyPr>
          <a:lstStyle/>
          <a:p>
            <a:pPr algn="ctr"/>
            <a:r>
              <a:rPr lang="fr-FR" sz="6600" b="1" dirty="0" smtClean="0">
                <a:solidFill>
                  <a:srgbClr val="000090"/>
                </a:solidFill>
              </a:rPr>
              <a:t>Je me l</a:t>
            </a:r>
            <a:r>
              <a:rPr lang="fr-FR" sz="6600" b="1" dirty="0" smtClean="0">
                <a:solidFill>
                  <a:srgbClr val="000090"/>
                </a:solidFill>
              </a:rPr>
              <a:t>ève à 5h 45.</a:t>
            </a:r>
          </a:p>
          <a:p>
            <a:pPr algn="ctr"/>
            <a:r>
              <a:rPr lang="fr-FR" sz="6600" b="1" dirty="0" smtClean="0">
                <a:solidFill>
                  <a:srgbClr val="000090"/>
                </a:solidFill>
              </a:rPr>
              <a:t>Qui se lève à 6h 00? </a:t>
            </a:r>
          </a:p>
          <a:p>
            <a:pPr marL="0" indent="0" algn="ctr">
              <a:buNone/>
            </a:pPr>
            <a:r>
              <a:rPr lang="fr-FR" sz="6600" b="1" dirty="0" smtClean="0">
                <a:solidFill>
                  <a:srgbClr val="000090"/>
                </a:solidFill>
              </a:rPr>
              <a:t>(six heures)</a:t>
            </a:r>
            <a:endParaRPr lang="fr-FR" sz="66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3694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685801"/>
            <a:ext cx="8991599" cy="1676400"/>
          </a:xfrm>
        </p:spPr>
        <p:txBody>
          <a:bodyPr>
            <a:noAutofit/>
          </a:bodyPr>
          <a:lstStyle/>
          <a:p>
            <a:pPr algn="ctr"/>
            <a:r>
              <a:rPr lang="fr-FR" sz="6600" b="1" dirty="0" smtClean="0">
                <a:solidFill>
                  <a:srgbClr val="000090"/>
                </a:solidFill>
              </a:rPr>
              <a:t>Je me l</a:t>
            </a:r>
            <a:r>
              <a:rPr lang="fr-FR" sz="6600" b="1" dirty="0" smtClean="0">
                <a:solidFill>
                  <a:srgbClr val="000090"/>
                </a:solidFill>
              </a:rPr>
              <a:t>ève à 6h 00.</a:t>
            </a:r>
          </a:p>
          <a:p>
            <a:pPr algn="ctr"/>
            <a:r>
              <a:rPr lang="fr-FR" sz="6600" b="1" dirty="0" smtClean="0">
                <a:solidFill>
                  <a:srgbClr val="000090"/>
                </a:solidFill>
              </a:rPr>
              <a:t>Qui se lève à 6h 10? </a:t>
            </a:r>
          </a:p>
          <a:p>
            <a:pPr marL="0" indent="0" algn="ctr">
              <a:buNone/>
            </a:pPr>
            <a:r>
              <a:rPr lang="fr-FR" sz="6600" b="1" dirty="0" smtClean="0">
                <a:solidFill>
                  <a:srgbClr val="000090"/>
                </a:solidFill>
              </a:rPr>
              <a:t>(six heures dix)</a:t>
            </a:r>
            <a:endParaRPr lang="fr-FR" sz="66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3545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685801"/>
            <a:ext cx="8991599" cy="1676400"/>
          </a:xfrm>
        </p:spPr>
        <p:txBody>
          <a:bodyPr>
            <a:noAutofit/>
          </a:bodyPr>
          <a:lstStyle/>
          <a:p>
            <a:pPr algn="ctr"/>
            <a:r>
              <a:rPr lang="fr-FR" sz="6600" b="1" dirty="0" smtClean="0">
                <a:solidFill>
                  <a:srgbClr val="000090"/>
                </a:solidFill>
              </a:rPr>
              <a:t>Je me l</a:t>
            </a:r>
            <a:r>
              <a:rPr lang="fr-FR" sz="6600" b="1" dirty="0" smtClean="0">
                <a:solidFill>
                  <a:srgbClr val="000090"/>
                </a:solidFill>
              </a:rPr>
              <a:t>ève à 6h 10.</a:t>
            </a:r>
          </a:p>
          <a:p>
            <a:pPr algn="ctr"/>
            <a:r>
              <a:rPr lang="fr-FR" sz="6600" b="1" dirty="0" smtClean="0">
                <a:solidFill>
                  <a:srgbClr val="000090"/>
                </a:solidFill>
              </a:rPr>
              <a:t>Qui se lève à 6h 15? </a:t>
            </a:r>
          </a:p>
          <a:p>
            <a:pPr marL="0" indent="0" algn="ctr">
              <a:buNone/>
            </a:pPr>
            <a:r>
              <a:rPr lang="fr-FR" sz="6600" b="1" dirty="0" smtClean="0">
                <a:solidFill>
                  <a:srgbClr val="000090"/>
                </a:solidFill>
              </a:rPr>
              <a:t>(six heures et quart)</a:t>
            </a:r>
            <a:endParaRPr lang="fr-FR" sz="66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826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685801"/>
            <a:ext cx="8991599" cy="1676400"/>
          </a:xfrm>
        </p:spPr>
        <p:txBody>
          <a:bodyPr>
            <a:noAutofit/>
          </a:bodyPr>
          <a:lstStyle/>
          <a:p>
            <a:pPr algn="ctr"/>
            <a:r>
              <a:rPr lang="fr-FR" sz="6600" b="1" dirty="0" smtClean="0">
                <a:solidFill>
                  <a:srgbClr val="000090"/>
                </a:solidFill>
              </a:rPr>
              <a:t>Je me l</a:t>
            </a:r>
            <a:r>
              <a:rPr lang="fr-FR" sz="6600" b="1" dirty="0" smtClean="0">
                <a:solidFill>
                  <a:srgbClr val="000090"/>
                </a:solidFill>
              </a:rPr>
              <a:t>ève à 6h 15.</a:t>
            </a:r>
          </a:p>
          <a:p>
            <a:pPr algn="ctr"/>
            <a:r>
              <a:rPr lang="fr-FR" sz="6600" b="1" dirty="0" smtClean="0">
                <a:solidFill>
                  <a:srgbClr val="000090"/>
                </a:solidFill>
              </a:rPr>
              <a:t>Qui se lève à 6h 20? </a:t>
            </a:r>
          </a:p>
          <a:p>
            <a:pPr marL="0" indent="0" algn="ctr">
              <a:buNone/>
            </a:pPr>
            <a:r>
              <a:rPr lang="fr-FR" sz="6600" b="1" dirty="0" smtClean="0">
                <a:solidFill>
                  <a:srgbClr val="000090"/>
                </a:solidFill>
              </a:rPr>
              <a:t>(six heures vingt)</a:t>
            </a:r>
            <a:endParaRPr lang="fr-FR" sz="66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318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685801"/>
            <a:ext cx="8991599" cy="1676400"/>
          </a:xfrm>
        </p:spPr>
        <p:txBody>
          <a:bodyPr>
            <a:noAutofit/>
          </a:bodyPr>
          <a:lstStyle/>
          <a:p>
            <a:pPr algn="ctr"/>
            <a:r>
              <a:rPr lang="fr-FR" sz="6600" b="1" dirty="0" smtClean="0">
                <a:solidFill>
                  <a:srgbClr val="000090"/>
                </a:solidFill>
              </a:rPr>
              <a:t>Je me l</a:t>
            </a:r>
            <a:r>
              <a:rPr lang="fr-FR" sz="6600" b="1" dirty="0" smtClean="0">
                <a:solidFill>
                  <a:srgbClr val="000090"/>
                </a:solidFill>
              </a:rPr>
              <a:t>ève à 6h 20.</a:t>
            </a:r>
          </a:p>
          <a:p>
            <a:pPr algn="ctr"/>
            <a:r>
              <a:rPr lang="fr-FR" sz="6600" b="1" dirty="0" smtClean="0">
                <a:solidFill>
                  <a:srgbClr val="000090"/>
                </a:solidFill>
              </a:rPr>
              <a:t>Qui se lève à 6h 30? </a:t>
            </a:r>
          </a:p>
          <a:p>
            <a:pPr marL="0" indent="0" algn="ctr">
              <a:buNone/>
            </a:pPr>
            <a:r>
              <a:rPr lang="fr-FR" sz="6600" b="1" dirty="0" smtClean="0">
                <a:solidFill>
                  <a:srgbClr val="000090"/>
                </a:solidFill>
              </a:rPr>
              <a:t>(six heures et demie)</a:t>
            </a:r>
            <a:endParaRPr lang="fr-FR" sz="66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7220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685801"/>
            <a:ext cx="8991599" cy="1676400"/>
          </a:xfrm>
        </p:spPr>
        <p:txBody>
          <a:bodyPr>
            <a:noAutofit/>
          </a:bodyPr>
          <a:lstStyle/>
          <a:p>
            <a:pPr algn="ctr"/>
            <a:r>
              <a:rPr lang="fr-FR" sz="6600" b="1" dirty="0" smtClean="0">
                <a:solidFill>
                  <a:srgbClr val="000090"/>
                </a:solidFill>
              </a:rPr>
              <a:t>Je me l</a:t>
            </a:r>
            <a:r>
              <a:rPr lang="fr-FR" sz="6600" b="1" dirty="0" smtClean="0">
                <a:solidFill>
                  <a:srgbClr val="000090"/>
                </a:solidFill>
              </a:rPr>
              <a:t>ève à 6h 30.</a:t>
            </a:r>
          </a:p>
          <a:p>
            <a:pPr algn="ctr"/>
            <a:r>
              <a:rPr lang="fr-FR" sz="6600" b="1" dirty="0" smtClean="0">
                <a:solidFill>
                  <a:srgbClr val="000090"/>
                </a:solidFill>
              </a:rPr>
              <a:t>Qui se lève à 6h 40? </a:t>
            </a:r>
          </a:p>
          <a:p>
            <a:pPr marL="0" indent="0" algn="ctr">
              <a:buNone/>
            </a:pPr>
            <a:r>
              <a:rPr lang="fr-FR" sz="6600" b="1" dirty="0" smtClean="0">
                <a:solidFill>
                  <a:srgbClr val="000090"/>
                </a:solidFill>
              </a:rPr>
              <a:t>(six heures quarante)</a:t>
            </a:r>
            <a:endParaRPr lang="fr-FR" sz="66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0340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1115</TotalTime>
  <Words>332</Words>
  <Application>Microsoft Macintosh PowerPoint</Application>
  <PresentationFormat>On-screen Show (4:3)</PresentationFormat>
  <Paragraphs>48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Allez, viens! – Level 2</dc:title>
  <dc:creator>Mr. Smith</dc:creator>
  <cp:lastModifiedBy>Edouard Smith</cp:lastModifiedBy>
  <cp:revision>86</cp:revision>
  <cp:lastPrinted>2014-02-10T16:00:43Z</cp:lastPrinted>
  <dcterms:created xsi:type="dcterms:W3CDTF">2006-02-03T00:08:49Z</dcterms:created>
  <dcterms:modified xsi:type="dcterms:W3CDTF">2014-02-10T16:02:29Z</dcterms:modified>
</cp:coreProperties>
</file>